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69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5E6FF-5C08-45DC-9DB0-53D4486C4158}" type="datetimeFigureOut">
              <a:rPr lang="fr-FR" smtClean="0"/>
              <a:t>10/01/2019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1F010-9D2E-4600-ADB1-95667719B3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2685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94F4-C912-4499-A687-1B8F77139A61}" type="datetimeFigureOut">
              <a:rPr lang="fr-FR" smtClean="0"/>
              <a:t>10/01/2019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9633-CFC0-497E-B6E9-9B9B8C9055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346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94F4-C912-4499-A687-1B8F77139A61}" type="datetimeFigureOut">
              <a:rPr lang="fr-FR" smtClean="0"/>
              <a:t>10/01/2019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9633-CFC0-497E-B6E9-9B9B8C9055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7658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94F4-C912-4499-A687-1B8F77139A61}" type="datetimeFigureOut">
              <a:rPr lang="fr-FR" smtClean="0"/>
              <a:t>10/01/2019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9633-CFC0-497E-B6E9-9B9B8C9055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611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94F4-C912-4499-A687-1B8F77139A61}" type="datetimeFigureOut">
              <a:rPr lang="fr-FR" smtClean="0"/>
              <a:t>10/01/2019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9633-CFC0-497E-B6E9-9B9B8C9055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547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94F4-C912-4499-A687-1B8F77139A61}" type="datetimeFigureOut">
              <a:rPr lang="fr-FR" smtClean="0"/>
              <a:t>10/01/2019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9633-CFC0-497E-B6E9-9B9B8C9055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199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94F4-C912-4499-A687-1B8F77139A61}" type="datetimeFigureOut">
              <a:rPr lang="fr-FR" smtClean="0"/>
              <a:t>10/01/2019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9633-CFC0-497E-B6E9-9B9B8C9055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8317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94F4-C912-4499-A687-1B8F77139A61}" type="datetimeFigureOut">
              <a:rPr lang="fr-FR" smtClean="0"/>
              <a:t>10/01/2019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9633-CFC0-497E-B6E9-9B9B8C9055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1949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94F4-C912-4499-A687-1B8F77139A61}" type="datetimeFigureOut">
              <a:rPr lang="fr-FR" smtClean="0"/>
              <a:t>10/01/2019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9633-CFC0-497E-B6E9-9B9B8C9055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470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94F4-C912-4499-A687-1B8F77139A61}" type="datetimeFigureOut">
              <a:rPr lang="fr-FR" smtClean="0"/>
              <a:t>10/01/2019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9633-CFC0-497E-B6E9-9B9B8C9055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774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94F4-C912-4499-A687-1B8F77139A61}" type="datetimeFigureOut">
              <a:rPr lang="fr-FR" smtClean="0"/>
              <a:t>10/01/2019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9633-CFC0-497E-B6E9-9B9B8C9055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6841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94F4-C912-4499-A687-1B8F77139A61}" type="datetimeFigureOut">
              <a:rPr lang="fr-FR" smtClean="0"/>
              <a:t>10/01/2019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9633-CFC0-497E-B6E9-9B9B8C9055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4793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F94F4-C912-4499-A687-1B8F77139A61}" type="datetimeFigureOut">
              <a:rPr lang="fr-FR" smtClean="0"/>
              <a:t>10/01/2019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F9633-CFC0-497E-B6E9-9B9B8C9055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59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hyperlink" Target="file:///D:\Formation%20maths%20-%20Copie\Accompagnement%20MHM\Accompagnement%20Billon\Aline\ne%20depasse%20pas%2030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772400" cy="1470025"/>
          </a:xfrm>
        </p:spPr>
        <p:txBody>
          <a:bodyPr/>
          <a:lstStyle/>
          <a:p>
            <a:r>
              <a:rPr lang="fr-FR" dirty="0" smtClean="0"/>
              <a:t>LES ATELIERS DE MATHS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8410" y="3284984"/>
            <a:ext cx="4838700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4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Module </a:t>
            </a:r>
            <a:r>
              <a:rPr lang="fr-FR" dirty="0" smtClean="0"/>
              <a:t>11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8976007"/>
              </p:ext>
            </p:extLst>
          </p:nvPr>
        </p:nvGraphicFramePr>
        <p:xfrm>
          <a:off x="467544" y="764704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Séance 1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Séance 2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Séance 3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Séance 4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Groupe A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Atelier 1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Atelier 2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Atelier 3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Atelier 4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Groupe B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Atelier 4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Atelier 1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Atelier 2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Atelier 3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Groupe C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Atelier 3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Atelier 4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Atelier 1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Atelier 2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Groupe D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Atelier 2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Atelier 3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Atelier 4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Atelier 1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749089"/>
              </p:ext>
            </p:extLst>
          </p:nvPr>
        </p:nvGraphicFramePr>
        <p:xfrm>
          <a:off x="467544" y="2780928"/>
          <a:ext cx="8424936" cy="396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2468">
                  <a:extLst>
                    <a:ext uri="{9D8B030D-6E8A-4147-A177-3AD203B41FA5}">
                      <a16:colId xmlns:a16="http://schemas.microsoft.com/office/drawing/2014/main" val="3401522063"/>
                    </a:ext>
                  </a:extLst>
                </a:gridCol>
                <a:gridCol w="4212468">
                  <a:extLst>
                    <a:ext uri="{9D8B030D-6E8A-4147-A177-3AD203B41FA5}">
                      <a16:colId xmlns:a16="http://schemas.microsoft.com/office/drawing/2014/main" val="3474069937"/>
                    </a:ext>
                  </a:extLst>
                </a:gridCol>
              </a:tblGrid>
              <a:tr h="2088232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fr-FR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jeu du banquier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 action="ppaction://hlinkfile"/>
                        </a:rPr>
                        <a:t>3.</a:t>
                      </a:r>
                      <a:r>
                        <a:rPr lang="fr-FR" dirty="0" smtClean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 action="ppaction://hlinkfile"/>
                        </a:rPr>
                        <a:t> Jeu Ne dépasse </a:t>
                      </a:r>
                      <a:r>
                        <a:rPr lang="fr-FR" smtClean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 action="ppaction://hlinkfile"/>
                        </a:rPr>
                        <a:t>pas 30</a:t>
                      </a:r>
                      <a:r>
                        <a:rPr lang="fr-FR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: 4 cartes</a:t>
                      </a:r>
                      <a:endParaRPr lang="fr-FR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80649"/>
                  </a:ext>
                </a:extLst>
              </a:tr>
              <a:tr h="1872208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fr-F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Ecrire les nombres</a:t>
                      </a:r>
                    </a:p>
                    <a:p>
                      <a:r>
                        <a:rPr lang="fr-FR" dirty="0" err="1" smtClean="0"/>
                        <a:t>Trentre-quatre</a:t>
                      </a:r>
                      <a:endParaRPr lang="fr-FR" dirty="0" smtClean="0"/>
                    </a:p>
                    <a:p>
                      <a:r>
                        <a:rPr lang="fr-FR" dirty="0" smtClean="0"/>
                        <a:t>Vingt-cinq</a:t>
                      </a:r>
                    </a:p>
                    <a:p>
                      <a:r>
                        <a:rPr lang="fr-FR" dirty="0" smtClean="0"/>
                        <a:t>Quarante-sept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quinze</a:t>
                      </a:r>
                      <a:endParaRPr lang="fr-FR" b="1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4</a:t>
                      </a:r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Je compte mes cubes et j’écris sur l’ardoise</a:t>
                      </a:r>
                      <a:endParaRPr lang="fr-FR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251506"/>
                  </a:ext>
                </a:extLst>
              </a:tr>
            </a:tbl>
          </a:graphicData>
        </a:graphic>
      </p:graphicFrame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251486"/>
            <a:ext cx="2592288" cy="1383641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808" y="4873955"/>
            <a:ext cx="1665536" cy="124754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483768" y="6121499"/>
            <a:ext cx="288032" cy="4038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2627784" y="6237312"/>
            <a:ext cx="45719" cy="7200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835696" y="6121499"/>
            <a:ext cx="648072" cy="4038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10</a:t>
            </a:r>
            <a:r>
              <a:rPr lang="fr-FR" b="1" dirty="0" smtClean="0">
                <a:solidFill>
                  <a:schemeClr val="tx1"/>
                </a:solidFill>
              </a:rPr>
              <a:t>10</a:t>
            </a:r>
            <a:endParaRPr lang="fr-FR" b="1" dirty="0"/>
          </a:p>
        </p:txBody>
      </p:sp>
      <p:sp>
        <p:nvSpPr>
          <p:cNvPr id="12" name="Rectangle 11"/>
          <p:cNvSpPr/>
          <p:nvPr/>
        </p:nvSpPr>
        <p:spPr>
          <a:xfrm>
            <a:off x="3347864" y="6173541"/>
            <a:ext cx="324036" cy="3518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4</a:t>
            </a:r>
            <a:endParaRPr lang="fr-FR" b="1" dirty="0"/>
          </a:p>
        </p:txBody>
      </p:sp>
      <p:sp>
        <p:nvSpPr>
          <p:cNvPr id="13" name="Rectangle 12"/>
          <p:cNvSpPr/>
          <p:nvPr/>
        </p:nvSpPr>
        <p:spPr>
          <a:xfrm>
            <a:off x="3671900" y="6158405"/>
            <a:ext cx="324036" cy="3669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3806201" y="6273316"/>
            <a:ext cx="45719" cy="7200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266976"/>
            <a:ext cx="2376264" cy="1299024"/>
          </a:xfrm>
          <a:prstGeom prst="rect">
            <a:avLst/>
          </a:prstGeom>
        </p:spPr>
      </p:pic>
      <p:pic>
        <p:nvPicPr>
          <p:cNvPr id="16" name="Image 15" descr="File:Uniform polyhedron-43-t0.svg - Wikimedia Commons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7485" y="5503523"/>
            <a:ext cx="295797" cy="286833"/>
          </a:xfrm>
          <a:prstGeom prst="rect">
            <a:avLst/>
          </a:prstGeom>
        </p:spPr>
      </p:pic>
      <p:pic>
        <p:nvPicPr>
          <p:cNvPr id="17" name="Image 16" descr="File:Uniform polyhedron-43-t0.svg - Wikimedia Commons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885" y="5655923"/>
            <a:ext cx="295797" cy="286833"/>
          </a:xfrm>
          <a:prstGeom prst="rect">
            <a:avLst/>
          </a:prstGeom>
        </p:spPr>
      </p:pic>
      <p:pic>
        <p:nvPicPr>
          <p:cNvPr id="18" name="Image 17" descr="File:Uniform polyhedron-43-t0.svg - Wikimedia Commons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2285" y="5808323"/>
            <a:ext cx="295797" cy="286833"/>
          </a:xfrm>
          <a:prstGeom prst="rect">
            <a:avLst/>
          </a:prstGeom>
        </p:spPr>
      </p:pic>
      <p:pic>
        <p:nvPicPr>
          <p:cNvPr id="19" name="Image 18" descr="File:Uniform polyhedron-43-t0.svg - Wikimedia Commons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685" y="5960723"/>
            <a:ext cx="295797" cy="286833"/>
          </a:xfrm>
          <a:prstGeom prst="rect">
            <a:avLst/>
          </a:prstGeom>
        </p:spPr>
      </p:pic>
      <p:pic>
        <p:nvPicPr>
          <p:cNvPr id="20" name="Image 19" descr="File:Uniform polyhedron-43-t0.svg - Wikimedia Commons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7085" y="6113123"/>
            <a:ext cx="295797" cy="286833"/>
          </a:xfrm>
          <a:prstGeom prst="rect">
            <a:avLst/>
          </a:prstGeom>
        </p:spPr>
      </p:pic>
      <p:pic>
        <p:nvPicPr>
          <p:cNvPr id="21" name="Image 20" descr="File:Uniform polyhedron-43-t0.svg - Wikimedia Commons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485" y="6265523"/>
            <a:ext cx="295797" cy="286833"/>
          </a:xfrm>
          <a:prstGeom prst="rect">
            <a:avLst/>
          </a:prstGeom>
        </p:spPr>
      </p:pic>
      <p:pic>
        <p:nvPicPr>
          <p:cNvPr id="22" name="Image 21" descr="File:Uniform polyhedron-43-t0.svg - Wikimedia Commons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1885" y="6417923"/>
            <a:ext cx="295797" cy="286833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7617" y="5503522"/>
            <a:ext cx="1792119" cy="1116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65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90</Words>
  <Application>Microsoft Office PowerPoint</Application>
  <PresentationFormat>Affichage à l'écran (4:3)</PresentationFormat>
  <Paragraphs>40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LES ATELIERS DE MATHS</vt:lpstr>
      <vt:lpstr>Module 11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circo</cp:lastModifiedBy>
  <cp:revision>19</cp:revision>
  <dcterms:created xsi:type="dcterms:W3CDTF">2018-08-29T14:16:06Z</dcterms:created>
  <dcterms:modified xsi:type="dcterms:W3CDTF">2019-01-10T14:18:30Z</dcterms:modified>
</cp:coreProperties>
</file>