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9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5E6FF-5C08-45DC-9DB0-53D4486C4158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1F010-9D2E-4600-ADB1-95667719B3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6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4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65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1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4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9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31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94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70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77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84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79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F94F4-C912-4499-A687-1B8F77139A61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/>
          <a:lstStyle/>
          <a:p>
            <a:r>
              <a:rPr lang="fr-FR" dirty="0" smtClean="0"/>
              <a:t>LES ATELIERS DE MATHS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410" y="3284984"/>
            <a:ext cx="48387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4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232" y="-2414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Aujourd’hui: On s’entraîne et on revoit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745179"/>
              </p:ext>
            </p:extLst>
          </p:nvPr>
        </p:nvGraphicFramePr>
        <p:xfrm>
          <a:off x="107504" y="718559"/>
          <a:ext cx="9036496" cy="1638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248">
                  <a:extLst>
                    <a:ext uri="{9D8B030D-6E8A-4147-A177-3AD203B41FA5}">
                      <a16:colId xmlns:a16="http://schemas.microsoft.com/office/drawing/2014/main" val="1139241407"/>
                    </a:ext>
                  </a:extLst>
                </a:gridCol>
                <a:gridCol w="4518248">
                  <a:extLst>
                    <a:ext uri="{9D8B030D-6E8A-4147-A177-3AD203B41FA5}">
                      <a16:colId xmlns:a16="http://schemas.microsoft.com/office/drawing/2014/main" val="3010839133"/>
                    </a:ext>
                  </a:extLst>
                </a:gridCol>
              </a:tblGrid>
              <a:tr h="32271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CE2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CM1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699411"/>
                  </a:ext>
                </a:extLst>
              </a:tr>
              <a:tr h="127317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J’apprends à compter plus vite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qu’une calculette</a:t>
                      </a:r>
                      <a:endParaRPr lang="fr-FR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+ 99, -99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carte mentale </a:t>
                      </a:r>
                      <a:r>
                        <a:rPr lang="fr-FR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 m’entraîne sur 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tables de 1 à 7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 prends ma fiche suivi</a:t>
                      </a:r>
                      <a:endParaRPr lang="fr-FR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51821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862659"/>
              </p:ext>
            </p:extLst>
          </p:nvPr>
        </p:nvGraphicFramePr>
        <p:xfrm>
          <a:off x="94362" y="2513293"/>
          <a:ext cx="9017768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7776">
                  <a:extLst>
                    <a:ext uri="{9D8B030D-6E8A-4147-A177-3AD203B41FA5}">
                      <a16:colId xmlns:a16="http://schemas.microsoft.com/office/drawing/2014/main" val="3436406349"/>
                    </a:ext>
                  </a:extLst>
                </a:gridCol>
                <a:gridCol w="4499992">
                  <a:extLst>
                    <a:ext uri="{9D8B030D-6E8A-4147-A177-3AD203B41FA5}">
                      <a16:colId xmlns:a16="http://schemas.microsoft.com/office/drawing/2014/main" val="1906114537"/>
                    </a:ext>
                  </a:extLst>
                </a:gridCol>
              </a:tblGrid>
              <a:tr h="191872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Trouve des </a:t>
                      </a:r>
                      <a:r>
                        <a:rPr lang="fr-FR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problèmes de partage</a:t>
                      </a:r>
                    </a:p>
                    <a:p>
                      <a:endParaRPr lang="fr-FR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Maman a acheté 12 madeleines. Nous sommes 3 enfants. Combien de madeleines aurons-nous chacun?</a:t>
                      </a:r>
                    </a:p>
                    <a:p>
                      <a:endParaRPr lang="fr-FR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Résous-en au moins 1</a:t>
                      </a:r>
                      <a:endParaRPr lang="fr-F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Résous </a:t>
                      </a:r>
                      <a:r>
                        <a:rPr lang="fr-FR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problème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fr-FR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Explique comme tu as fait</a:t>
                      </a:r>
                    </a:p>
                    <a:p>
                      <a:endParaRPr lang="fr-FR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groupe: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fais une affiche  sur comment tu résous un problème (les étapes)</a:t>
                      </a:r>
                      <a:endParaRPr lang="fr-F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888673"/>
                  </a:ext>
                </a:extLst>
              </a:tr>
              <a:tr h="872150">
                <a:tc>
                  <a:txBody>
                    <a:bodyPr/>
                    <a:lstStyle/>
                    <a:p>
                      <a:endParaRPr lang="fr-FR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Résous </a:t>
                      </a:r>
                      <a:r>
                        <a:rPr lang="fr-FR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problèmes </a:t>
                      </a:r>
                    </a:p>
                    <a:p>
                      <a:r>
                        <a:rPr lang="fr-F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puis joue</a:t>
                      </a:r>
                      <a:r>
                        <a:rPr lang="fr-FR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 </a:t>
                      </a:r>
                      <a:r>
                        <a:rPr lang="fr-FR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dépasse pas cent</a:t>
                      </a:r>
                    </a:p>
                    <a:p>
                      <a:endParaRPr lang="fr-F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dominos des fractions</a:t>
                      </a:r>
                    </a:p>
                    <a:p>
                      <a:r>
                        <a:rPr lang="fr-F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Fais une affiche sur les écritures des fractions.</a:t>
                      </a:r>
                      <a:endParaRPr lang="fr-F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22607"/>
                  </a:ext>
                </a:extLst>
              </a:tr>
              <a:tr h="610505">
                <a:tc>
                  <a:txBody>
                    <a:bodyPr/>
                    <a:lstStyle/>
                    <a:p>
                      <a:r>
                        <a:rPr lang="fr-F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Atelier</a:t>
                      </a:r>
                      <a:r>
                        <a:rPr lang="fr-FR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3: Pose </a:t>
                      </a:r>
                      <a:r>
                        <a:rPr lang="fr-FR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multiplications</a:t>
                      </a:r>
                    </a:p>
                    <a:p>
                      <a:r>
                        <a:rPr lang="fr-FR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927X4                  243X5              1728X 3</a:t>
                      </a:r>
                      <a:endParaRPr lang="fr-F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707217"/>
                  </a:ext>
                </a:extLst>
              </a:tr>
              <a:tr h="34886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Même</a:t>
                      </a:r>
                      <a:r>
                        <a:rPr lang="fr-FR" baseline="0" dirty="0" smtClean="0">
                          <a:solidFill>
                            <a:schemeClr val="bg1"/>
                          </a:solidFill>
                        </a:rPr>
                        <a:t> en groupe, on chuchote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492336"/>
                  </a:ext>
                </a:extLst>
              </a:tr>
            </a:tbl>
          </a:graphicData>
        </a:graphic>
      </p:graphicFrame>
      <p:pic>
        <p:nvPicPr>
          <p:cNvPr id="6" name="Image 5" descr="Arctic Garden Studio: Lemon and Ginger Madeleine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90732" y="3911856"/>
            <a:ext cx="756529" cy="567397"/>
          </a:xfrm>
          <a:prstGeom prst="rect">
            <a:avLst/>
          </a:prstGeom>
        </p:spPr>
      </p:pic>
      <p:pic>
        <p:nvPicPr>
          <p:cNvPr id="8" name="Image 7" descr="Attention 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55776" y="6314275"/>
            <a:ext cx="463398" cy="40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132</Words>
  <Application>Microsoft Office PowerPoint</Application>
  <PresentationFormat>Affichage à l'écran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LES ATELIERS DE MATHS</vt:lpstr>
      <vt:lpstr>Aujourd’hui: On s’entraîne et on revoit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circo</cp:lastModifiedBy>
  <cp:revision>23</cp:revision>
  <dcterms:created xsi:type="dcterms:W3CDTF">2018-08-29T14:16:06Z</dcterms:created>
  <dcterms:modified xsi:type="dcterms:W3CDTF">2019-01-31T10:35:17Z</dcterms:modified>
</cp:coreProperties>
</file>